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86" r:id="rId3"/>
    <p:sldId id="287" r:id="rId4"/>
    <p:sldId id="288" r:id="rId5"/>
    <p:sldId id="294" r:id="rId6"/>
    <p:sldId id="289" r:id="rId7"/>
    <p:sldId id="295" r:id="rId8"/>
    <p:sldId id="296" r:id="rId9"/>
    <p:sldId id="297" r:id="rId10"/>
    <p:sldId id="290" r:id="rId11"/>
    <p:sldId id="298" r:id="rId12"/>
    <p:sldId id="314" r:id="rId13"/>
    <p:sldId id="299" r:id="rId14"/>
    <p:sldId id="320" r:id="rId15"/>
    <p:sldId id="321" r:id="rId16"/>
    <p:sldId id="322" r:id="rId17"/>
    <p:sldId id="323" r:id="rId18"/>
    <p:sldId id="329" r:id="rId19"/>
    <p:sldId id="324" r:id="rId20"/>
    <p:sldId id="325" r:id="rId21"/>
    <p:sldId id="330" r:id="rId22"/>
    <p:sldId id="326" r:id="rId23"/>
    <p:sldId id="327" r:id="rId24"/>
    <p:sldId id="331" r:id="rId25"/>
    <p:sldId id="332" r:id="rId26"/>
    <p:sldId id="333" r:id="rId27"/>
    <p:sldId id="334" r:id="rId28"/>
    <p:sldId id="335" r:id="rId29"/>
    <p:sldId id="341" r:id="rId30"/>
    <p:sldId id="336" r:id="rId31"/>
    <p:sldId id="337" r:id="rId32"/>
    <p:sldId id="338" r:id="rId33"/>
    <p:sldId id="339" r:id="rId34"/>
    <p:sldId id="340" r:id="rId35"/>
    <p:sldId id="328" r:id="rId36"/>
    <p:sldId id="342" r:id="rId37"/>
    <p:sldId id="343" r:id="rId38"/>
    <p:sldId id="350" r:id="rId39"/>
    <p:sldId id="344" r:id="rId40"/>
    <p:sldId id="345" r:id="rId41"/>
    <p:sldId id="346" r:id="rId42"/>
    <p:sldId id="347" r:id="rId43"/>
    <p:sldId id="348" r:id="rId44"/>
    <p:sldId id="349" r:id="rId45"/>
    <p:sldId id="315" r:id="rId46"/>
    <p:sldId id="351" r:id="rId47"/>
    <p:sldId id="316" r:id="rId48"/>
    <p:sldId id="317" r:id="rId49"/>
    <p:sldId id="352" r:id="rId50"/>
    <p:sldId id="353" r:id="rId51"/>
    <p:sldId id="354" r:id="rId52"/>
    <p:sldId id="355" r:id="rId53"/>
    <p:sldId id="356" r:id="rId54"/>
    <p:sldId id="357" r:id="rId55"/>
    <p:sldId id="318" r:id="rId56"/>
    <p:sldId id="358" r:id="rId57"/>
    <p:sldId id="319" r:id="rId58"/>
    <p:sldId id="367" r:id="rId59"/>
    <p:sldId id="359" r:id="rId60"/>
    <p:sldId id="360" r:id="rId61"/>
    <p:sldId id="368" r:id="rId62"/>
    <p:sldId id="369" r:id="rId63"/>
    <p:sldId id="370" r:id="rId64"/>
    <p:sldId id="361" r:id="rId65"/>
    <p:sldId id="362" r:id="rId66"/>
    <p:sldId id="371" r:id="rId67"/>
    <p:sldId id="363" r:id="rId68"/>
    <p:sldId id="364" r:id="rId69"/>
    <p:sldId id="365" r:id="rId70"/>
    <p:sldId id="366" r:id="rId71"/>
    <p:sldId id="372" r:id="rId72"/>
    <p:sldId id="373" r:id="rId73"/>
    <p:sldId id="374" r:id="rId74"/>
    <p:sldId id="379" r:id="rId75"/>
    <p:sldId id="375" r:id="rId76"/>
    <p:sldId id="381" r:id="rId77"/>
    <p:sldId id="380" r:id="rId78"/>
    <p:sldId id="376" r:id="rId79"/>
    <p:sldId id="377" r:id="rId80"/>
    <p:sldId id="378" r:id="rId81"/>
    <p:sldId id="382" r:id="rId82"/>
    <p:sldId id="392" r:id="rId83"/>
    <p:sldId id="384" r:id="rId84"/>
    <p:sldId id="387" r:id="rId85"/>
    <p:sldId id="385" r:id="rId86"/>
    <p:sldId id="386" r:id="rId87"/>
    <p:sldId id="393" r:id="rId88"/>
    <p:sldId id="388" r:id="rId89"/>
    <p:sldId id="389" r:id="rId90"/>
    <p:sldId id="390" r:id="rId91"/>
    <p:sldId id="391" r:id="rId92"/>
    <p:sldId id="383" r:id="rId93"/>
    <p:sldId id="394" r:id="rId94"/>
    <p:sldId id="256" r:id="rId9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E6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59" d="100"/>
          <a:sy n="59" d="100"/>
        </p:scale>
        <p:origin x="634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36C64-B3CF-411C-AA3A-E8EFC46A4495}" type="datetimeFigureOut">
              <a:rPr kumimoji="1" lang="ja-JP" altLang="en-US" smtClean="0"/>
              <a:t>2019/9/17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11707-C467-4693-AC9E-9008ED7504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0166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2AFACF7-9DD6-4804-A0F3-D9018F005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36C64-B3CF-411C-AA3A-E8EFC46A4495}" type="datetimeFigureOut">
              <a:rPr kumimoji="1" lang="ja-JP" altLang="en-US" smtClean="0"/>
              <a:t>2019/9/17</a:t>
            </a:fld>
            <a:endParaRPr kumimoji="1" lang="ja-JP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8647F28-1D18-4708-B4C2-CEF9D66E0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CC5158-68B3-41E1-B700-DC6E63332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11707-C467-4693-AC9E-9008ED75046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7CAFA10-A93E-44DF-8984-8C29FACCB59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5115E31-8887-4281-BB2C-E7E6AF58958D}"/>
              </a:ext>
            </a:extLst>
          </p:cNvPr>
          <p:cNvSpPr/>
          <p:nvPr userDrawn="1"/>
        </p:nvSpPr>
        <p:spPr>
          <a:xfrm>
            <a:off x="152400" y="152400"/>
            <a:ext cx="11887200" cy="6569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996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2AFACF7-9DD6-4804-A0F3-D9018F005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36C64-B3CF-411C-AA3A-E8EFC46A4495}" type="datetimeFigureOut">
              <a:rPr kumimoji="1" lang="ja-JP" altLang="en-US" smtClean="0"/>
              <a:t>2019/9/17</a:t>
            </a:fld>
            <a:endParaRPr kumimoji="1" lang="ja-JP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8647F28-1D18-4708-B4C2-CEF9D66E0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CC5158-68B3-41E1-B700-DC6E63332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11707-C467-4693-AC9E-9008ED75046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8" name="図 1">
            <a:extLst>
              <a:ext uri="{FF2B5EF4-FFF2-40B4-BE49-F238E27FC236}">
                <a16:creationId xmlns:a16="http://schemas.microsoft.com/office/drawing/2014/main" id="{D22AA052-93D2-4F4A-A982-3A96E25B32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長方形 11">
            <a:extLst>
              <a:ext uri="{FF2B5EF4-FFF2-40B4-BE49-F238E27FC236}">
                <a16:creationId xmlns:a16="http://schemas.microsoft.com/office/drawing/2014/main" id="{E8CA10FA-9350-4780-9951-FCE6020052A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ja-JP" altLang="ru-RU" noProof="0">
              <a:latin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3437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09AE37-FE06-4F11-A1D6-1682B8537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29E7674-708C-45D2-A569-45728073F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36C64-B3CF-411C-AA3A-E8EFC46A4495}" type="datetimeFigureOut">
              <a:rPr kumimoji="1" lang="ja-JP" altLang="en-US" smtClean="0"/>
              <a:t>2019/9/17</a:t>
            </a:fld>
            <a:endParaRPr kumimoji="1" lang="ja-JP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4E32ADF-DEA0-4301-90D7-3EC43293C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50885C-BCBF-450A-90C1-FF7F6735C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11707-C467-4693-AC9E-9008ED7504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7050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36C64-B3CF-411C-AA3A-E8EFC46A4495}" type="datetimeFigureOut">
              <a:rPr kumimoji="1" lang="ja-JP" altLang="en-US" smtClean="0"/>
              <a:t>2019/9/17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11707-C467-4693-AC9E-9008ED7504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2530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62" r:id="rId3"/>
    <p:sldLayoutId id="214748366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6" descr="Droplets-HD-Title-R1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3768703" y="1755518"/>
            <a:ext cx="426270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데이터베이스</a:t>
            </a:r>
            <a:endParaRPr lang="en-US" altLang="ja-JP" sz="54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en-US" altLang="ja-JP" sz="5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HW-1</a:t>
            </a:r>
          </a:p>
          <a:p>
            <a:pPr algn="ctr"/>
            <a:endParaRPr kumimoji="1" lang="en-US" altLang="ja-JP" sz="54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en-US" altLang="ja-JP" sz="5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7</a:t>
            </a:r>
            <a:r>
              <a:rPr lang="ko-KR" altLang="en-US" sz="5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조</a:t>
            </a:r>
            <a:endParaRPr kumimoji="1" lang="ja-JP" altLang="en-US" sz="54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64202" y="4571673"/>
            <a:ext cx="3122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2014-16757 </a:t>
            </a:r>
            <a:r>
              <a:rPr lang="ko-KR" altLang="en-US" dirty="0" err="1" smtClean="0"/>
              <a:t>김보창</a:t>
            </a:r>
            <a:endParaRPr lang="en-US" altLang="ko-KR" dirty="0" smtClean="0"/>
          </a:p>
          <a:p>
            <a:r>
              <a:rPr lang="en-US" altLang="ko-KR" dirty="0" smtClean="0"/>
              <a:t>2014-16615 </a:t>
            </a:r>
            <a:r>
              <a:rPr lang="ko-KR" altLang="en-US" dirty="0" err="1" smtClean="0"/>
              <a:t>박은천</a:t>
            </a:r>
            <a:endParaRPr lang="en-US" altLang="ko-KR" dirty="0" smtClean="0"/>
          </a:p>
          <a:p>
            <a:r>
              <a:rPr lang="en-US" altLang="ko-KR" dirty="0" smtClean="0"/>
              <a:t>2015-15448 </a:t>
            </a:r>
            <a:r>
              <a:rPr lang="ko-KR" altLang="en-US" dirty="0" err="1" smtClean="0"/>
              <a:t>송영우</a:t>
            </a:r>
            <a:endParaRPr lang="en-US" altLang="ko-KR" dirty="0" smtClean="0"/>
          </a:p>
          <a:p>
            <a:r>
              <a:rPr lang="en-US" altLang="ko-KR" smtClean="0"/>
              <a:t>2017-16064 </a:t>
            </a:r>
            <a:r>
              <a:rPr lang="ko-KR" altLang="en-US" dirty="0" err="1" smtClean="0"/>
              <a:t>강태호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040482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3384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p14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817" y="1328211"/>
            <a:ext cx="6779623" cy="537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23503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70631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p15-1 (distinct)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40" y="1328211"/>
            <a:ext cx="7721600" cy="501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8108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55354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p15-2 (all)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773" y="1328211"/>
            <a:ext cx="6959673" cy="524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6796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4054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p16-1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163" y="1608473"/>
            <a:ext cx="6828151" cy="476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2825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110950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p16-2 (arithmetic operation)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914" y="1551937"/>
            <a:ext cx="6683987" cy="493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6726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60484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p17 (where)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994" y="1328211"/>
            <a:ext cx="7027096" cy="509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31844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3384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p18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22" y="1328211"/>
            <a:ext cx="7199955" cy="529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2580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77684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p18 (supplement)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357819"/>
            <a:ext cx="6949439" cy="507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3711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/>
          <p:nvPr/>
        </p:nvSpPr>
        <p:spPr bwMode="auto">
          <a:xfrm>
            <a:off x="10522628" y="4876800"/>
            <a:ext cx="904347" cy="1217340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Freeform 6"/>
          <p:cNvSpPr/>
          <p:nvPr/>
        </p:nvSpPr>
        <p:spPr bwMode="auto">
          <a:xfrm flipH="1" flipV="1">
            <a:off x="752858" y="744469"/>
            <a:ext cx="862317" cy="116053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CEAE79-90A3-4353-9ED1-F8413ABA34E1}"/>
              </a:ext>
            </a:extLst>
          </p:cNvPr>
          <p:cNvSpPr/>
          <p:nvPr/>
        </p:nvSpPr>
        <p:spPr>
          <a:xfrm>
            <a:off x="1334738" y="2234533"/>
            <a:ext cx="95335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책에서 제공된 </a:t>
            </a:r>
            <a:r>
              <a:rPr lang="ko-KR" altLang="en-US" sz="28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쿼리로부터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나온 결과에서는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Cartesian product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결과를 한눈에 보기 힘들어 자체적으로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order by 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문을 사용하여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Cartesian product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이루어졌음을 잘 </a:t>
            </a:r>
            <a:r>
              <a:rPr lang="ko-KR" altLang="en-US" sz="28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알수있도록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하였다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1334738" y="1074003"/>
            <a:ext cx="3384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p18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090753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4054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p20-1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347" y="1328211"/>
            <a:ext cx="7329400" cy="535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22886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29931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p8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40" y="1328211"/>
            <a:ext cx="7644115" cy="528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15122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83699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p20-2 (natural join)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39" y="1328211"/>
            <a:ext cx="6992983" cy="498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8204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/>
          <p:nvPr/>
        </p:nvSpPr>
        <p:spPr bwMode="auto">
          <a:xfrm>
            <a:off x="10522628" y="4876800"/>
            <a:ext cx="904347" cy="1217340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Freeform 6"/>
          <p:cNvSpPr/>
          <p:nvPr/>
        </p:nvSpPr>
        <p:spPr bwMode="auto">
          <a:xfrm flipH="1" flipV="1">
            <a:off x="752858" y="744469"/>
            <a:ext cx="862317" cy="116053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CEAE79-90A3-4353-9ED1-F8413ABA34E1}"/>
              </a:ext>
            </a:extLst>
          </p:cNvPr>
          <p:cNvSpPr/>
          <p:nvPr/>
        </p:nvSpPr>
        <p:spPr>
          <a:xfrm>
            <a:off x="1334738" y="2234533"/>
            <a:ext cx="953355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pdf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제공된 쿼리에는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natural join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용법이 잘못되었기에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where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절이 아니라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from 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문에서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natural join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사용되도록 고쳐서 실행하였다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1334738" y="1074003"/>
            <a:ext cx="4054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p20-2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525604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3384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p21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250" y="1533009"/>
            <a:ext cx="6714310" cy="486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9994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3384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p24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971" y="1688680"/>
            <a:ext cx="7170057" cy="432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8141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73420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p25-1(</a:t>
            </a:r>
            <a:r>
              <a:rPr lang="en-US" altLang="ja-JP" sz="48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equi</a:t>
            </a:r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-join)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347" y="1328211"/>
            <a:ext cx="7597768" cy="52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08422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81535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p25-2(natural join)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0" y="1194950"/>
            <a:ext cx="7599655" cy="507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50095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4054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p26-1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246" y="1328211"/>
            <a:ext cx="8001508" cy="492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30562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4054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p26-2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399" y="1328211"/>
            <a:ext cx="8250064" cy="512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4107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3384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p27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062" y="1328211"/>
            <a:ext cx="8981790" cy="525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1373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/>
          <p:nvPr/>
        </p:nvSpPr>
        <p:spPr bwMode="auto">
          <a:xfrm>
            <a:off x="10522628" y="4876800"/>
            <a:ext cx="904347" cy="1217340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Freeform 6"/>
          <p:cNvSpPr/>
          <p:nvPr/>
        </p:nvSpPr>
        <p:spPr bwMode="auto">
          <a:xfrm flipH="1" flipV="1">
            <a:off x="752858" y="744469"/>
            <a:ext cx="862317" cy="116053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CEAE79-90A3-4353-9ED1-F8413ABA34E1}"/>
              </a:ext>
            </a:extLst>
          </p:cNvPr>
          <p:cNvSpPr/>
          <p:nvPr/>
        </p:nvSpPr>
        <p:spPr>
          <a:xfrm>
            <a:off x="1334738" y="2234533"/>
            <a:ext cx="953355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Instructor table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에는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name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중에 </a:t>
            </a:r>
            <a:r>
              <a:rPr lang="en-US" altLang="ko-KR" sz="28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dar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substring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가지는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record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없으므로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아무것도 출력되지 않았다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1334738" y="1074003"/>
            <a:ext cx="3384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p27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538709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29931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p9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1328211"/>
            <a:ext cx="9818914" cy="525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51268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79207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p29-1 (ascending)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957" y="1328211"/>
            <a:ext cx="8520085" cy="503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3504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83006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p29-2 (descending)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707" y="1328211"/>
            <a:ext cx="8485076" cy="524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66080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92064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p29-3 (order by tuple)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40" y="1328211"/>
            <a:ext cx="8233954" cy="504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17057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4054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p30-1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347" y="1328211"/>
            <a:ext cx="8095785" cy="501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426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4054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p30-2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328211"/>
            <a:ext cx="8077644" cy="516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93459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63225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p40-1(union)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40" y="1328211"/>
            <a:ext cx="8123783" cy="488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5088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72923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p40-2(intersect)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40" y="1551937"/>
            <a:ext cx="8078831" cy="501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88616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6866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p40-3 (except)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779" y="1551937"/>
            <a:ext cx="8186442" cy="467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83646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/>
          <p:nvPr/>
        </p:nvSpPr>
        <p:spPr bwMode="auto">
          <a:xfrm>
            <a:off x="10522628" y="4876800"/>
            <a:ext cx="904347" cy="1217340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Freeform 6"/>
          <p:cNvSpPr/>
          <p:nvPr/>
        </p:nvSpPr>
        <p:spPr bwMode="auto">
          <a:xfrm flipH="1" flipV="1">
            <a:off x="752858" y="744469"/>
            <a:ext cx="862317" cy="116053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CEAE79-90A3-4353-9ED1-F8413ABA34E1}"/>
              </a:ext>
            </a:extLst>
          </p:cNvPr>
          <p:cNvSpPr/>
          <p:nvPr/>
        </p:nvSpPr>
        <p:spPr>
          <a:xfrm>
            <a:off x="1334738" y="2234533"/>
            <a:ext cx="953355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8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Mysql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에서는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intersect, except 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연산자를 지원하지 않으므로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where (column) [not] in (subquery) 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문을 이용해서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intersect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except 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쿼리를 구현하였다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algn="just"/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또한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pdf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에서는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where 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문에 </a:t>
            </a:r>
            <a:r>
              <a:rPr lang="en-US" altLang="ko-KR" sz="28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sem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이라는 존재하지 않는 </a:t>
            </a:r>
            <a:r>
              <a:rPr lang="en-US" altLang="ko-KR" sz="28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argumen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참조한다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Semester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수정하여 사용하였다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algn="just"/>
            <a:endParaRPr lang="en-US" altLang="ko-KR" sz="28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1334738" y="1074003"/>
            <a:ext cx="3384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p40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641699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3384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p44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05" y="1357819"/>
            <a:ext cx="8168790" cy="488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7968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3384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p10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622" y="1191468"/>
            <a:ext cx="7936755" cy="552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6175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4054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p47-1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082" y="1370882"/>
            <a:ext cx="8151836" cy="488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62040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4054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p47-2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191468"/>
            <a:ext cx="8076460" cy="516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3167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4054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p47-3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138" y="1221076"/>
            <a:ext cx="8131724" cy="524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6886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3384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p49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40" y="1328211"/>
            <a:ext cx="8085502" cy="500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69146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81904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p50-1(error-prone)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047777"/>
            <a:ext cx="8039727" cy="566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0119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4054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p50-2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048" y="1423850"/>
            <a:ext cx="8572672" cy="501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2816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/>
          <p:nvPr/>
        </p:nvSpPr>
        <p:spPr bwMode="auto">
          <a:xfrm>
            <a:off x="10522628" y="4876800"/>
            <a:ext cx="904347" cy="1217340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Freeform 6"/>
          <p:cNvSpPr/>
          <p:nvPr/>
        </p:nvSpPr>
        <p:spPr bwMode="auto">
          <a:xfrm flipH="1" flipV="1">
            <a:off x="752858" y="744469"/>
            <a:ext cx="862317" cy="116053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CEAE79-90A3-4353-9ED1-F8413ABA34E1}"/>
              </a:ext>
            </a:extLst>
          </p:cNvPr>
          <p:cNvSpPr/>
          <p:nvPr/>
        </p:nvSpPr>
        <p:spPr>
          <a:xfrm>
            <a:off x="1334738" y="2234533"/>
            <a:ext cx="953355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28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정석전인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sql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문에서는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aggregate function </a:t>
            </a:r>
            <a:r>
              <a:rPr lang="ko-KR" altLang="en-US" sz="28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이용시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group by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지정되지 않은 </a:t>
            </a:r>
            <a:r>
              <a:rPr lang="en-US" altLang="ko-KR" sz="28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colum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</a:t>
            </a:r>
            <a:r>
              <a:rPr lang="en-US" altLang="ko-KR" sz="28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selec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</a:t>
            </a:r>
            <a:r>
              <a:rPr lang="ko-KR" altLang="en-US" sz="28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들어갈경우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에러가 발생해야한다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algn="just"/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하지만 </a:t>
            </a:r>
            <a:r>
              <a:rPr lang="en-US" altLang="ko-KR" sz="28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mysql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에서는 이러한 문장을 </a:t>
            </a:r>
            <a:r>
              <a:rPr lang="ko-KR" altLang="en-US" sz="28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오류처리하는게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아니라 그냥 실행해버리는 문제점이 있다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1334738" y="1074003"/>
            <a:ext cx="4054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p50-1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351484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3384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p51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328211"/>
            <a:ext cx="8081930" cy="516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61287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4054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p53-1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693" y="1688680"/>
            <a:ext cx="8482614" cy="460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04307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4054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p53-2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064" y="1328211"/>
            <a:ext cx="8636751" cy="516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85221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/>
          <p:nvPr/>
        </p:nvSpPr>
        <p:spPr bwMode="auto">
          <a:xfrm>
            <a:off x="10522628" y="4876800"/>
            <a:ext cx="904347" cy="1217340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Freeform 6"/>
          <p:cNvSpPr/>
          <p:nvPr/>
        </p:nvSpPr>
        <p:spPr bwMode="auto">
          <a:xfrm flipH="1" flipV="1">
            <a:off x="752858" y="744469"/>
            <a:ext cx="862317" cy="116053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CEAE79-90A3-4353-9ED1-F8413ABA34E1}"/>
              </a:ext>
            </a:extLst>
          </p:cNvPr>
          <p:cNvSpPr/>
          <p:nvPr/>
        </p:nvSpPr>
        <p:spPr>
          <a:xfrm>
            <a:off x="1334738" y="2234533"/>
            <a:ext cx="953355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Create table 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문의 경우에는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relation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문에서 기존 </a:t>
            </a:r>
            <a:endParaRPr lang="en-US" altLang="ko-KR" sz="28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Pdf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있는 그대로 </a:t>
            </a:r>
            <a:r>
              <a:rPr lang="ko-KR" altLang="en-US" sz="28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쿼리문을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쓰면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foreign key 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부분에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table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어떤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column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성분을 가져올지가 </a:t>
            </a:r>
            <a:r>
              <a:rPr lang="ko-KR" altLang="en-US" sz="28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지정되어있지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않아 실행 오류가 발생하므로 그를 고친 </a:t>
            </a:r>
            <a:r>
              <a:rPr lang="ko-KR" altLang="en-US" sz="28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쿼리문을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사용했다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algn="just"/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또한 기존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small relation 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테이블에는 이미 존재하는 테이블들이므로 새로운 스키마를 만들어서 그 스키마에서 작업을 하였다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1334738" y="1074003"/>
            <a:ext cx="46618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p9~p10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64661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3384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p54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236" y="1608472"/>
            <a:ext cx="8477528" cy="47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33293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4054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p55-1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784" y="1328211"/>
            <a:ext cx="8454431" cy="53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67073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4054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p55-2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328211"/>
            <a:ext cx="8484192" cy="505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6612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3384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p57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609" y="1328211"/>
            <a:ext cx="8540781" cy="504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13150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3384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p59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500" y="1328211"/>
            <a:ext cx="8559000" cy="53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3663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3384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p60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40" y="1328211"/>
            <a:ext cx="10031004" cy="525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64817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/>
          <p:nvPr/>
        </p:nvSpPr>
        <p:spPr bwMode="auto">
          <a:xfrm>
            <a:off x="10522628" y="4876800"/>
            <a:ext cx="904347" cy="1217340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Freeform 6"/>
          <p:cNvSpPr/>
          <p:nvPr/>
        </p:nvSpPr>
        <p:spPr bwMode="auto">
          <a:xfrm flipH="1" flipV="1">
            <a:off x="752858" y="744469"/>
            <a:ext cx="862317" cy="116053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CEAE79-90A3-4353-9ED1-F8413ABA34E1}"/>
              </a:ext>
            </a:extLst>
          </p:cNvPr>
          <p:cNvSpPr/>
          <p:nvPr/>
        </p:nvSpPr>
        <p:spPr>
          <a:xfrm>
            <a:off x="1334738" y="2234533"/>
            <a:ext cx="953355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8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Mysql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에서는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except 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연산자를 지원하지 않기때문에</a:t>
            </a:r>
            <a:endParaRPr lang="en-US" altLang="ko-KR" sz="28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Not in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대체하였다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1334738" y="1074003"/>
            <a:ext cx="3384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p60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950997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3384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p61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40" y="1608473"/>
            <a:ext cx="10344545" cy="468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24971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/>
          <p:nvPr/>
        </p:nvSpPr>
        <p:spPr bwMode="auto">
          <a:xfrm>
            <a:off x="10522628" y="4876800"/>
            <a:ext cx="904347" cy="1217340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Freeform 6"/>
          <p:cNvSpPr/>
          <p:nvPr/>
        </p:nvSpPr>
        <p:spPr bwMode="auto">
          <a:xfrm flipH="1" flipV="1">
            <a:off x="752858" y="744469"/>
            <a:ext cx="862317" cy="116053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CEAE79-90A3-4353-9ED1-F8413ABA34E1}"/>
              </a:ext>
            </a:extLst>
          </p:cNvPr>
          <p:cNvSpPr/>
          <p:nvPr/>
        </p:nvSpPr>
        <p:spPr>
          <a:xfrm>
            <a:off x="1334738" y="2234533"/>
            <a:ext cx="95335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8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Mysql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에서는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pdf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다르게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unique constructor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지원하지 않는다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algn="just"/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따라서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unique 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대신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직접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duplicate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없는 행을 찾는 코드를 짜서 사용하였다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1334738" y="1074003"/>
            <a:ext cx="3384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p61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084307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4054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p62-1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99" y="1447435"/>
            <a:ext cx="10481601" cy="490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2498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4054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p11-1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285" y="1328211"/>
            <a:ext cx="7963618" cy="495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10163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4054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p62-2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32" y="1328211"/>
            <a:ext cx="10463615" cy="511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5618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/>
          <p:nvPr/>
        </p:nvSpPr>
        <p:spPr bwMode="auto">
          <a:xfrm>
            <a:off x="10522628" y="4876800"/>
            <a:ext cx="904347" cy="1217340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Freeform 6"/>
          <p:cNvSpPr/>
          <p:nvPr/>
        </p:nvSpPr>
        <p:spPr bwMode="auto">
          <a:xfrm flipH="1" flipV="1">
            <a:off x="752858" y="744469"/>
            <a:ext cx="862317" cy="116053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CEAE79-90A3-4353-9ED1-F8413ABA34E1}"/>
              </a:ext>
            </a:extLst>
          </p:cNvPr>
          <p:cNvSpPr/>
          <p:nvPr/>
        </p:nvSpPr>
        <p:spPr>
          <a:xfrm>
            <a:off x="1334738" y="2234533"/>
            <a:ext cx="95335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Pdf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똑같은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code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사용하면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sz="28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mysql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에서는</a:t>
            </a:r>
            <a:endParaRPr lang="en-US" altLang="ko-KR" sz="28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From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절의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subquery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sz="28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mainquery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간에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alias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겹치는 것을 허용하지 않기 때문에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S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따로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aliasing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해줬다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1334738" y="1074003"/>
            <a:ext cx="4054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p62-1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996192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/>
          <p:nvPr/>
        </p:nvSpPr>
        <p:spPr bwMode="auto">
          <a:xfrm>
            <a:off x="10522628" y="4876800"/>
            <a:ext cx="904347" cy="1217340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Freeform 6"/>
          <p:cNvSpPr/>
          <p:nvPr/>
        </p:nvSpPr>
        <p:spPr bwMode="auto">
          <a:xfrm flipH="1" flipV="1">
            <a:off x="752858" y="744469"/>
            <a:ext cx="862317" cy="116053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CEAE79-90A3-4353-9ED1-F8413ABA34E1}"/>
              </a:ext>
            </a:extLst>
          </p:cNvPr>
          <p:cNvSpPr/>
          <p:nvPr/>
        </p:nvSpPr>
        <p:spPr>
          <a:xfrm>
            <a:off x="1334738" y="2234533"/>
            <a:ext cx="953355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Pdf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다르게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sz="28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mysql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에서는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subquery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aliasing </a:t>
            </a:r>
            <a:r>
              <a:rPr lang="ko-KR" altLang="en-US" sz="28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할때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괄호를 통해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column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이름을 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재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지정해 줄 수 없다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algn="just"/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또한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p62-1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 마찬가지의 이유로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subquery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결과 테이블과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from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절의 테이블을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S,T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재지정 했다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1334738" y="1074003"/>
            <a:ext cx="4054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p62-2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962557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/>
          <p:nvPr/>
        </p:nvSpPr>
        <p:spPr bwMode="auto">
          <a:xfrm>
            <a:off x="10522628" y="4876800"/>
            <a:ext cx="904347" cy="1217340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Freeform 6"/>
          <p:cNvSpPr/>
          <p:nvPr/>
        </p:nvSpPr>
        <p:spPr bwMode="auto">
          <a:xfrm flipH="1" flipV="1">
            <a:off x="752858" y="744469"/>
            <a:ext cx="862317" cy="116053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CEAE79-90A3-4353-9ED1-F8413ABA34E1}"/>
              </a:ext>
            </a:extLst>
          </p:cNvPr>
          <p:cNvSpPr/>
          <p:nvPr/>
        </p:nvSpPr>
        <p:spPr>
          <a:xfrm>
            <a:off x="1334738" y="2234533"/>
            <a:ext cx="953355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8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Mysql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에서는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lateral clause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지원하지 않는데다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 algn="just"/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이를 구현할 수 있는 마땅한 방법이 없기 때문에</a:t>
            </a:r>
            <a:endParaRPr lang="en-US" altLang="ko-KR" sz="28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(from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절의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subquery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</a:t>
            </a:r>
            <a:r>
              <a:rPr lang="en-US" altLang="ko-KR" sz="28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mainquery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table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정보를 가져와 쓰는 것이 불가능함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algn="just"/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다른 페이지와 다르게 구현 자체를 하지 못했다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1334738" y="1074003"/>
            <a:ext cx="3384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p63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306195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3384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p64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626" y="2487604"/>
            <a:ext cx="8612748" cy="267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39703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3384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p65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914" y="1551937"/>
            <a:ext cx="7237244" cy="457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01789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/>
          <p:nvPr/>
        </p:nvSpPr>
        <p:spPr bwMode="auto">
          <a:xfrm>
            <a:off x="10522628" y="4876800"/>
            <a:ext cx="904347" cy="1217340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Freeform 6"/>
          <p:cNvSpPr/>
          <p:nvPr/>
        </p:nvSpPr>
        <p:spPr bwMode="auto">
          <a:xfrm flipH="1" flipV="1">
            <a:off x="752858" y="744469"/>
            <a:ext cx="862317" cy="116053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CEAE79-90A3-4353-9ED1-F8413ABA34E1}"/>
              </a:ext>
            </a:extLst>
          </p:cNvPr>
          <p:cNvSpPr/>
          <p:nvPr/>
        </p:nvSpPr>
        <p:spPr>
          <a:xfrm>
            <a:off x="1334738" y="2234533"/>
            <a:ext cx="953355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8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Mysql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에서는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with ~ as ~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문을 지원하지 않는다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algn="just"/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따라서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with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문을 쓰지 않고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pdf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의도한 기능을 하도록</a:t>
            </a:r>
            <a:endParaRPr lang="en-US" altLang="ko-KR" sz="28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코드를 수정했다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1334738" y="1074003"/>
            <a:ext cx="46698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p64~65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860836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3384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p66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703" y="1551937"/>
            <a:ext cx="10156279" cy="489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78919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4054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p69-1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4" y="1328211"/>
            <a:ext cx="10925987" cy="516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65276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62872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p69-1 (after)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20" y="1471449"/>
            <a:ext cx="10929780" cy="494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47447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82541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p11-2 (after insert)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40" y="1328211"/>
            <a:ext cx="7215689" cy="498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8848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4054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p69-2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4" y="1328211"/>
            <a:ext cx="10314335" cy="492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35014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60708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p69-2(after)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56" y="1370148"/>
            <a:ext cx="8157029" cy="514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66887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4054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p69-3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42" y="1368564"/>
            <a:ext cx="9612131" cy="466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6489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60708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p69-3(after)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40" y="1423852"/>
            <a:ext cx="10293715" cy="500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08227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/>
          <p:nvPr/>
        </p:nvSpPr>
        <p:spPr bwMode="auto">
          <a:xfrm>
            <a:off x="10522628" y="4876800"/>
            <a:ext cx="904347" cy="1217340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Freeform 6"/>
          <p:cNvSpPr/>
          <p:nvPr/>
        </p:nvSpPr>
        <p:spPr bwMode="auto">
          <a:xfrm flipH="1" flipV="1">
            <a:off x="752858" y="744469"/>
            <a:ext cx="862317" cy="116053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CEAE79-90A3-4353-9ED1-F8413ABA34E1}"/>
              </a:ext>
            </a:extLst>
          </p:cNvPr>
          <p:cNvSpPr/>
          <p:nvPr/>
        </p:nvSpPr>
        <p:spPr>
          <a:xfrm>
            <a:off x="1334738" y="2234533"/>
            <a:ext cx="95335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Pdf 69page 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이후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insert, delete, update 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쿼리를 실행할 때는 </a:t>
            </a:r>
            <a:r>
              <a:rPr lang="en-US" altLang="ko-KR" sz="28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smallRelationsInsertFile.sql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실행하여 상태를 초기화 시켜준 뒤에 실행하여 이전 쿼리가 다음 쿼리에 영향을 주지 않도록 하였다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1334738" y="1074003"/>
            <a:ext cx="3887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p69~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620328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3384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p70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250" y="1328211"/>
            <a:ext cx="8216226" cy="499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6565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5400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p70(after)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920" y="1249380"/>
            <a:ext cx="8701828" cy="527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9673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/>
          <p:nvPr/>
        </p:nvSpPr>
        <p:spPr bwMode="auto">
          <a:xfrm>
            <a:off x="10522628" y="4876800"/>
            <a:ext cx="904347" cy="1217340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Freeform 6"/>
          <p:cNvSpPr/>
          <p:nvPr/>
        </p:nvSpPr>
        <p:spPr bwMode="auto">
          <a:xfrm flipH="1" flipV="1">
            <a:off x="752858" y="744469"/>
            <a:ext cx="862317" cy="116053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CEAE79-90A3-4353-9ED1-F8413ABA34E1}"/>
              </a:ext>
            </a:extLst>
          </p:cNvPr>
          <p:cNvSpPr/>
          <p:nvPr/>
        </p:nvSpPr>
        <p:spPr>
          <a:xfrm>
            <a:off x="1334738" y="2234533"/>
            <a:ext cx="953355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8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Mysql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에서는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delete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할 때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where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문에서 참조하는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table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delete from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대사이 되는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table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이름이 같으면 오류가 발생하므로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aliasing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통해 해결하였다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8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1334738" y="1074003"/>
            <a:ext cx="3384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p70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689392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52854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p71-1,2,3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297" y="1194950"/>
            <a:ext cx="7619899" cy="541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3851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66864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p71-1,2(after)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64" y="1328211"/>
            <a:ext cx="9599023" cy="522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26561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81195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p11-3(after delete)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537" y="1148476"/>
            <a:ext cx="7918989" cy="544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5363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60708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p71-3(after)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10" y="1328211"/>
            <a:ext cx="7883464" cy="543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4001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3384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p72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680" y="1328211"/>
            <a:ext cx="8170091" cy="535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49191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/>
          <p:nvPr/>
        </p:nvSpPr>
        <p:spPr bwMode="auto">
          <a:xfrm>
            <a:off x="10522628" y="4876800"/>
            <a:ext cx="904347" cy="1217340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Freeform 6"/>
          <p:cNvSpPr/>
          <p:nvPr/>
        </p:nvSpPr>
        <p:spPr bwMode="auto">
          <a:xfrm flipH="1" flipV="1">
            <a:off x="752858" y="744469"/>
            <a:ext cx="862317" cy="116053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CEAE79-90A3-4353-9ED1-F8413ABA34E1}"/>
              </a:ext>
            </a:extLst>
          </p:cNvPr>
          <p:cNvSpPr/>
          <p:nvPr/>
        </p:nvSpPr>
        <p:spPr>
          <a:xfrm>
            <a:off x="1334738" y="2234533"/>
            <a:ext cx="953355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insert 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문으로 추가해줄 데이터를 다른 테이블로부터 가져오는 쿼리를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pdf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있는 대로 실행하면</a:t>
            </a: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Instructor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student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ID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겹치는 레코드가 존재하여 에러가 발생하게 된다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algn="just"/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ID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겹치는 레코드가 없다면 정상적으로 실행될것이다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1334738" y="1074003"/>
            <a:ext cx="3384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p72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07916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46698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p73-1,2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470" y="1328211"/>
            <a:ext cx="8926179" cy="509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24627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4054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p73-3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444" y="1328211"/>
            <a:ext cx="8312331" cy="488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6473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59121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p73(before)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05" y="1551937"/>
            <a:ext cx="9408160" cy="51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2819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5400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p73(after)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168" y="1328211"/>
            <a:ext cx="8931664" cy="524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9927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/>
          <p:nvPr/>
        </p:nvSpPr>
        <p:spPr bwMode="auto">
          <a:xfrm>
            <a:off x="10522628" y="4876800"/>
            <a:ext cx="904347" cy="1217340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Freeform 6"/>
          <p:cNvSpPr/>
          <p:nvPr/>
        </p:nvSpPr>
        <p:spPr bwMode="auto">
          <a:xfrm flipH="1" flipV="1">
            <a:off x="752858" y="744469"/>
            <a:ext cx="862317" cy="116053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CEAE79-90A3-4353-9ED1-F8413ABA34E1}"/>
              </a:ext>
            </a:extLst>
          </p:cNvPr>
          <p:cNvSpPr/>
          <p:nvPr/>
        </p:nvSpPr>
        <p:spPr>
          <a:xfrm>
            <a:off x="1334738" y="2234533"/>
            <a:ext cx="953355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p73-1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쿼리는 실행해도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salary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100000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넘는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row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없어 변화가 생기지 않는다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algn="just"/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또한 이 때문에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p73-2,p73-3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쿼리의 실행 결과도 같다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1334738" y="1074003"/>
            <a:ext cx="3384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p73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05543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4054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p74-1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46" y="1551936"/>
            <a:ext cx="9138194" cy="469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67145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4054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p74-2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920" y="1458840"/>
            <a:ext cx="8889164" cy="504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66946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/>
          <p:nvPr/>
        </p:nvSpPr>
        <p:spPr bwMode="auto">
          <a:xfrm>
            <a:off x="10522628" y="4876800"/>
            <a:ext cx="904347" cy="1217340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Freeform 6"/>
          <p:cNvSpPr/>
          <p:nvPr/>
        </p:nvSpPr>
        <p:spPr bwMode="auto">
          <a:xfrm flipH="1" flipV="1">
            <a:off x="752858" y="744469"/>
            <a:ext cx="862317" cy="116053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CEAE79-90A3-4353-9ED1-F8413ABA34E1}"/>
              </a:ext>
            </a:extLst>
          </p:cNvPr>
          <p:cNvSpPr/>
          <p:nvPr/>
        </p:nvSpPr>
        <p:spPr>
          <a:xfrm>
            <a:off x="1334738" y="2234533"/>
            <a:ext cx="953355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제공받은 </a:t>
            </a:r>
            <a:r>
              <a:rPr lang="ko-KR" altLang="en-US" sz="28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코드중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smallRelationInsertsFile.sql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결과로 생성된 스키마를 이용하여 결과를 내었다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algn="just"/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뒤에 실행될 모든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query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</a:t>
            </a:r>
            <a:r>
              <a:rPr lang="en-US" altLang="ko-KR" sz="28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smallRelationInsertsFile.sql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결과로 생성된 스키마에서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 p11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en-US" altLang="ko-KR" sz="28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inser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delete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문이 실행된 상태로 실행된 것이다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1334738" y="1074003"/>
            <a:ext cx="3384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p11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294258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59121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p74(before)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869" y="1328211"/>
            <a:ext cx="7582262" cy="502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8270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60708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p74-1(after)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033" y="1191468"/>
            <a:ext cx="8649933" cy="54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2910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60708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p74-2(after</a:t>
            </a:r>
            <a:r>
              <a:rPr lang="en-US" altLang="ja-JP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294" y="1427044"/>
            <a:ext cx="8655412" cy="516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94766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/>
          <p:nvPr/>
        </p:nvSpPr>
        <p:spPr bwMode="auto">
          <a:xfrm>
            <a:off x="10522628" y="4876800"/>
            <a:ext cx="904347" cy="1217340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Freeform 6"/>
          <p:cNvSpPr/>
          <p:nvPr/>
        </p:nvSpPr>
        <p:spPr bwMode="auto">
          <a:xfrm flipH="1" flipV="1">
            <a:off x="752858" y="744469"/>
            <a:ext cx="862317" cy="116053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CEAE79-90A3-4353-9ED1-F8413ABA34E1}"/>
              </a:ext>
            </a:extLst>
          </p:cNvPr>
          <p:cNvSpPr/>
          <p:nvPr/>
        </p:nvSpPr>
        <p:spPr>
          <a:xfrm>
            <a:off x="1334738" y="2234533"/>
            <a:ext cx="953355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P74-1, p74-2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두 쿼리의 차이점은 </a:t>
            </a:r>
            <a:endParaRPr lang="en-US" altLang="ko-KR" sz="28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credit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들의 값이 모두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null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 데이터에서 일어나는데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 algn="just"/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Null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값을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arithmetic operation 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하면 값이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null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되므로</a:t>
            </a:r>
            <a:endParaRPr lang="en-US" altLang="ko-KR" sz="28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Sum(credit)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결과가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null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된다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따라서</a:t>
            </a:r>
            <a:endParaRPr lang="en-US" altLang="ko-KR" sz="28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74-1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경우는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id 70557 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데이터의 </a:t>
            </a:r>
            <a:r>
              <a:rPr lang="en-US" altLang="ko-KR" sz="28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tot_cred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값이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null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이고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74-2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경우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case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문으로 이 경우를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할당하도록 처리하기 때문에 </a:t>
            </a:r>
            <a:r>
              <a:rPr lang="en-US" altLang="ko-KR" sz="28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tot_cred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값이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된다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1334738" y="1074003"/>
            <a:ext cx="3384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Ch3 – p74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034752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3">
                  <a:alpha val="90000"/>
                </a:schemeClr>
              </a:gs>
            </a:gsLst>
            <a:lin ang="0" scaled="1"/>
          </a:gradFill>
        </p:spPr>
      </p:pic>
      <p:sp>
        <p:nvSpPr>
          <p:cNvPr id="5" name="テキスト ボックス 4"/>
          <p:cNvSpPr txBox="1"/>
          <p:nvPr/>
        </p:nvSpPr>
        <p:spPr>
          <a:xfrm>
            <a:off x="2687567" y="2705725"/>
            <a:ext cx="681686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800" b="1" spc="3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Thank You</a:t>
            </a:r>
            <a:endParaRPr kumimoji="1" lang="ja-JP" altLang="en-US" sz="8800" b="1" spc="30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24492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2345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A0CEDE"/>
      </a:accent1>
      <a:accent2>
        <a:srgbClr val="00B9CE"/>
      </a:accent2>
      <a:accent3>
        <a:srgbClr val="83CDBE"/>
      </a:accent3>
      <a:accent4>
        <a:srgbClr val="0064A2"/>
      </a:accent4>
      <a:accent5>
        <a:srgbClr val="7BB6D4"/>
      </a:accent5>
      <a:accent6>
        <a:srgbClr val="CAD6D6"/>
      </a:accent6>
      <a:hlink>
        <a:srgbClr val="757070"/>
      </a:hlink>
      <a:folHlink>
        <a:srgbClr val="757070"/>
      </a:folHlink>
    </a:clrScheme>
    <a:fontScheme name="사용자 지정 1">
      <a:majorFont>
        <a:latin typeface="Arial"/>
        <a:ea typeface="나눔스퀘어 Bold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</TotalTime>
  <Words>923</Words>
  <Application>Microsoft Office PowerPoint</Application>
  <PresentationFormat>와이드스크린</PresentationFormat>
  <Paragraphs>146</Paragraphs>
  <Slides>94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94</vt:i4>
      </vt:variant>
    </vt:vector>
  </HeadingPairs>
  <TitlesOfParts>
    <vt:vector size="103" baseType="lpstr">
      <vt:lpstr>Meiryo UI</vt:lpstr>
      <vt:lpstr>나눔스퀘어</vt:lpstr>
      <vt:lpstr>나눔스퀘어 Bold</vt:lpstr>
      <vt:lpstr>나눔스퀘어 ExtraBold</vt:lpstr>
      <vt:lpstr>나눔스퀘어라운드 ExtraBold</vt:lpstr>
      <vt:lpstr>돋움</vt:lpstr>
      <vt:lpstr>Arial</vt:lpstr>
      <vt:lpstr>Cooper Black</vt:lpstr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plantain</cp:lastModifiedBy>
  <cp:revision>230</cp:revision>
  <dcterms:created xsi:type="dcterms:W3CDTF">2019-05-15T05:41:07Z</dcterms:created>
  <dcterms:modified xsi:type="dcterms:W3CDTF">2019-09-17T10:08:43Z</dcterms:modified>
</cp:coreProperties>
</file>